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even with well designed documentation, like IKEA's, errors can still happen.
I still think it's a beautifully designed instructions booklet.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 What we did
- What we learned
- What we think
- Open the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clear strategy.
Documentation was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developers.
Not database administrators nor reliability engineers.
They continue to be our focus, but we wanted to reach this user base.
We understand that more a more developers need these alternatives and some independence.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The documentation just existed for the sake of knowing documentation had to exist.
This is not enough - if - We want to improve.
The result: We only had the absolute minimum to keep documentation alive.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Technical Writers + Marketing
We kept: Read
We added:
- Speed + visibility + openness
  - More people seeing
  - Recognizing the importance
  - Wanting to contribute
  - We shared all outputs with the team
- Brought user representation
  - Technical Services
  - Account managers
  - Customer success
  - And more opinions and empirical knowledge
- PMs helped
  - Draw the attention
  - Move things
  - Get resources
  - Product POV
- UX team
  - New ways of doing
  - Explored new tools
    - Posthog
  - Proposed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audited the websites implementation and designs from our UX POV.
We immediately found opportunities to improve.
We wanted to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with people and experts to understand their needs.
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Freedom to choose
- Services came 1st
- Softwares later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space
- With these services + open source products
-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We want databases for everyone
  - Any technical background
  - Spark their creativity
  - Help them learn how to do databases
- Promote independence
  - Lower the entry barrier
  - Get users happy
  - Reduce effort and time spent with databases
- More and better contributions
  - Increase the discussion
  - Multiply solutions
- Optimization of the Support
  - Support focused on bigger problem
  - Urgent problems
  - Societal blockers
- Don’t break the bank
  - Anyone can get in
  - Grow at their pace
  - Scale when ready
Documentation can help.
Easier to consume docs -&gt; soothe the experience = more users.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Databases = technical + complex
  - Intimidating
  - Specific terminology
  - Abstract structures
  - Complexity &lt;- user centricity
  - Documentation can
    - Demystify
    - Reach more people
- Increase user base = + research costs
  - More people to know
  - More talk
  - More opinions
  - More synthesis capacity
  - More time spent
  - Research is
    - Crucial for software dev
    - Crucial for user-centricity
    - Crucial for adoption
- Error 404, Design culture not found
  - Percona
    - Wasn't born user-centric
    - Focused on technical solutions
    - Working/not working things
  - A UX team is (again) costly
    - UX outputs does not directly correlate to biz numbers
    - Needs holistic evaluation
    - Needs deep integration
      - Team
      - Processes
    - + Time spent
- Rapid software implementation ≠ Rapid UX implementation
  - If they're not synchronized
  - UX design
    - More iterative by nature
    - Invests in accuracy
    - Shoves in more value
With all of this...
Capacity is limited and growth is a gradual process, not immediate.
- Time is short
- UX teams can't get everywhere at the beginning
- A lot of groundwork is due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 Growing software takes time
- Capacity is limited
- A lot of UX debt
- Time is (always) short
What else?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Was it hard?
Did you had to go back because you were doing it the wrong way?
I did. I nailed the back, faced the wrong direction. Wood grain, unpainted from the inside.
Had to get some more of those micro nails...
So, imagine assembling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It would be a lot of work, from my lazy handyman POV.
I also made all the doors one sided.
When i was about to install them, i couldn't.
They were all either left or right doors, don't remember.
I had to unscrew everything, leaving the door a little big ugly, chipped from the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2024-02-29T10:13:34Z</dcterms:created>
  <dcterms:modified xsi:type="dcterms:W3CDTF">2024-02-29T10:13:34Z</dcterms:modified>
</cp:coreProperties>
</file>